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28670"/>
            <a:ext cx="9144000" cy="185738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Тема урока: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«Гласные в приставках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ПРЕ- и ПРИ-»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929198"/>
            <a:ext cx="5715040" cy="17526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</a:rPr>
              <a:t>Автор: Тюшевская В.М.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</a:rPr>
              <a:t>Учитель русского языка и литературы МБОУ СОШ№3 г.Абдулино</a:t>
            </a:r>
            <a:endParaRPr lang="ru-RU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314" name="AutoShape 2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ds03.infourok.ru/uploads/ex/03bb/0001ec02-05c6fffa/11/hello_html_m72071ea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origina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2571744"/>
            <a:ext cx="3929058" cy="36718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8229600" cy="580931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Цель урока</a:t>
            </a:r>
            <a:r>
              <a:rPr lang="ru-RU" b="1" i="1" dirty="0" smtClean="0">
                <a:solidFill>
                  <a:srgbClr val="FF0000"/>
                </a:solidFill>
              </a:rPr>
              <a:t>:</a:t>
            </a:r>
            <a:endParaRPr lang="ru-RU" dirty="0" smtClean="0">
              <a:solidFill>
                <a:srgbClr val="FF0000"/>
              </a:solidFill>
            </a:endParaRPr>
          </a:p>
          <a:p>
            <a:pPr lvl="0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продолжить изучение темы «Приставки»;</a:t>
            </a:r>
          </a:p>
          <a:p>
            <a:pPr lvl="0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закрепить  знания учащихся  по определению приставок «ПРЕ –ПРИ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</a:rPr>
              <a:t>».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Задачи:</a:t>
            </a:r>
          </a:p>
          <a:p>
            <a:pPr lvl="0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Обучающие: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- выработать способ определения написания гласных в приставках при- и пре- ;  различать на письме приставки при- и пре-;</a:t>
            </a:r>
          </a:p>
          <a:p>
            <a:pPr lvl="0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Развивающие: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развитие логических мыслительных операций (сравнение, обобщение), внимание к слову, обогащение речи, отрабатывать навыки самостоятельной работы; - совершенствовать навыки  определения гласные И-Е в приставках ПРЕ-ПРИ.</a:t>
            </a:r>
          </a:p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Воспитательные: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способствовать воспитанию у учащихся познавательной активности, умению работать в группе, в паре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857356" y="357166"/>
            <a:ext cx="6172200" cy="7143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Доскажи словечко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071670" y="1142984"/>
            <a:ext cx="5715040" cy="378621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Морфемика…</a:t>
            </a:r>
            <a:endParaRPr lang="ru-RU" sz="32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Морфемы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слова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…</a:t>
            </a:r>
          </a:p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Окончание …</a:t>
            </a:r>
            <a:endParaRPr lang="ru-RU" sz="32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Суффикс …</a:t>
            </a:r>
            <a:endParaRPr lang="ru-RU" sz="32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Основа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слова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…</a:t>
            </a:r>
            <a:endParaRPr lang="ru-RU" sz="32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Приставка…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Рисунок 6" descr="image_58841b74d61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2428868"/>
            <a:ext cx="2746997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 к игре «Создай словечко»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429124" y="1571612"/>
            <a:ext cx="3400420" cy="4757758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Приостановился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Приморская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Преградить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Приоткрытая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Прекрасная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Приземлился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Привет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Пример</a:t>
            </a: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88402611_3085196_x_e13c2d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714488"/>
            <a:ext cx="2686765" cy="42370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 для справок: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6146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прибыть, преогромный, приоткрытый, прибить, приблизительно, принести, признак, прибавить, преобразиться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Как-защитить-ребенка-от-травли-в-школ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4143380"/>
            <a:ext cx="5286380" cy="25249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 зоопарк из-за границы </a:t>
            </a:r>
            <a:r>
              <a:rPr lang="ru-RU" b="1" dirty="0" smtClean="0">
                <a:solidFill>
                  <a:srgbClr val="00B050"/>
                </a:solidFill>
              </a:rPr>
              <a:t>прибыли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два </a:t>
            </a:r>
            <a:r>
              <a:rPr lang="ru-RU" b="1" dirty="0" smtClean="0">
                <a:solidFill>
                  <a:srgbClr val="00B050"/>
                </a:solidFill>
              </a:rPr>
              <a:t>преогромных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удава. Был зимний поздний вечер, и сотрудники решили змей оставить в изоляторе. Утром обнаружили, что удавы исчезли. Крышка ящика оказалась </a:t>
            </a:r>
            <a:r>
              <a:rPr lang="ru-RU" b="1" dirty="0" smtClean="0">
                <a:solidFill>
                  <a:srgbClr val="00B050"/>
                </a:solidFill>
              </a:rPr>
              <a:t>приоткрытой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: её плохо </a:t>
            </a:r>
            <a:r>
              <a:rPr lang="ru-RU" b="1" dirty="0" smtClean="0">
                <a:solidFill>
                  <a:srgbClr val="00B050"/>
                </a:solidFill>
              </a:rPr>
              <a:t>прибили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 Бросились искать. На снегу две широкие зигзагообразные полосы – следы беглецов. Нашли их </a:t>
            </a:r>
            <a:r>
              <a:rPr lang="ru-RU" b="1" dirty="0" smtClean="0">
                <a:solidFill>
                  <a:srgbClr val="00B050"/>
                </a:solidFill>
              </a:rPr>
              <a:t>приблизительно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метрах в пятнадцати от окна. Удавы закоченели. </a:t>
            </a:r>
            <a:r>
              <a:rPr lang="ru-RU" b="1" dirty="0" smtClean="0">
                <a:solidFill>
                  <a:srgbClr val="00B050"/>
                </a:solidFill>
              </a:rPr>
              <a:t>Принесли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в помещение – никаких признаков жизни. Змей поместили в воду. Минут через десять они зашевелились. </a:t>
            </a:r>
            <a:r>
              <a:rPr lang="ru-RU" b="1" dirty="0" smtClean="0">
                <a:solidFill>
                  <a:srgbClr val="00B050"/>
                </a:solidFill>
              </a:rPr>
              <a:t>Прибавили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тёплой воды – удавы </a:t>
            </a:r>
            <a:r>
              <a:rPr lang="ru-RU" b="1" dirty="0" smtClean="0">
                <a:solidFill>
                  <a:srgbClr val="00B050"/>
                </a:solidFill>
              </a:rPr>
              <a:t>преобразились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ожили.</a:t>
            </a:r>
          </a:p>
          <a:p>
            <a:endParaRPr lang="ru-RU" dirty="0"/>
          </a:p>
        </p:txBody>
      </p:sp>
      <p:pic>
        <p:nvPicPr>
          <p:cNvPr id="4" name="Рисунок 3" descr="min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0"/>
            <a:ext cx="2857503" cy="16290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357166"/>
            <a:ext cx="7929618" cy="457203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1.Какова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тема урока? 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0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. Какие цели ставили перед собой и  достигли ли результатов?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3.Что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выполняли на уроке? 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. Какое задание вызвало затруднение при его выполнении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Дифференцированное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домашнее задание.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1. 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Параграф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40, упражнение 212 страница 117.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.  Подготовить презентации « Группы приставок»  (индивидуальные задания) </a:t>
            </a:r>
          </a:p>
          <a:p>
            <a:endParaRPr lang="ru-RU" dirty="0"/>
          </a:p>
        </p:txBody>
      </p:sp>
      <p:pic>
        <p:nvPicPr>
          <p:cNvPr id="4" name="Рисунок 3" descr="1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572008"/>
            <a:ext cx="4627635" cy="214311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</TotalTime>
  <Words>267</Words>
  <PresentationFormat>Экран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Тема урока:  «Гласные в приставках  ПРЕ- и ПРИ-»</vt:lpstr>
      <vt:lpstr>Слайд 2</vt:lpstr>
      <vt:lpstr>Доскажи словечко</vt:lpstr>
      <vt:lpstr>Ключ к игре «Создай словечко»</vt:lpstr>
      <vt:lpstr>Слова для справок:</vt:lpstr>
      <vt:lpstr>КЛЮЧ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«Гласные в приставках  ПРЕ- и ПРИ-»</dc:title>
  <cp:lastModifiedBy>Лена</cp:lastModifiedBy>
  <cp:revision>8</cp:revision>
  <dcterms:modified xsi:type="dcterms:W3CDTF">2018-01-31T13:30:33Z</dcterms:modified>
</cp:coreProperties>
</file>